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9" r:id="rId2"/>
    <p:sldId id="321" r:id="rId3"/>
    <p:sldId id="322" r:id="rId4"/>
    <p:sldId id="32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0FF"/>
    <a:srgbClr val="D0CA50"/>
    <a:srgbClr val="FF66CC"/>
    <a:srgbClr val="11CAEF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71" autoAdjust="0"/>
  </p:normalViewPr>
  <p:slideViewPr>
    <p:cSldViewPr>
      <p:cViewPr>
        <p:scale>
          <a:sx n="60" d="100"/>
          <a:sy n="60" d="100"/>
        </p:scale>
        <p:origin x="-165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52400"/>
            <a:ext cx="2857500" cy="762000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3-Phlebitis</a:t>
            </a:r>
            <a:endParaRPr lang="ar-EG" sz="24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748" y="76200"/>
            <a:ext cx="5029052" cy="37682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28600" y="2971800"/>
            <a:ext cx="3581400" cy="762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A-Adhesive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phlebitis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3962548" cy="89354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vein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inflamed and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felt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a thick cord ben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2400" y="2133600"/>
            <a:ext cx="1752600" cy="6858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6200" y="3830857"/>
            <a:ext cx="8991600" cy="4467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42900" indent="-3429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ein is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hard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cord, The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-venous edematous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presence of pain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8600" y="5257800"/>
            <a:ext cx="8839200" cy="381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1-Rest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avoid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extension of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or disintegration of thrombi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4419600"/>
            <a:ext cx="1752600" cy="6858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28600" y="5791200"/>
            <a:ext cx="8839200" cy="381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2-Providing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drainage of the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wound and antiseptic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" y="6324600"/>
            <a:ext cx="8839200" cy="381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3-Application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counter irritant after the thrombus organized</a:t>
            </a:r>
            <a:endParaRPr lang="ar-EG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7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build="p" animBg="1"/>
      <p:bldP spid="10" grpId="0" animBg="1"/>
      <p:bldP spid="11" grpId="0" build="p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2052" name="AutoShape 4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7" name="Rounded Rectangle 6"/>
          <p:cNvSpPr/>
          <p:nvPr/>
        </p:nvSpPr>
        <p:spPr>
          <a:xfrm>
            <a:off x="228600" y="152400"/>
            <a:ext cx="3581400" cy="762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B-Purulent phlebitis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6200" y="1066800"/>
            <a:ext cx="89916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42900" indent="-3429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Inflammatory symptoms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acute, and abscesses may be formed over the vein that may form fistula discharging hemorrhagic pus. Probing of the fistula may cause the probe to enter the vein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8600" y="3505200"/>
            <a:ext cx="8839200" cy="7239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1-Opening abscess after maturation and enlarging the fistulous orifice for removal of the necrotic tissue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2667000"/>
            <a:ext cx="1752600" cy="6858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" y="4419600"/>
            <a:ext cx="8839200" cy="381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2-Irrigation of the lesion by antiseptics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8600" y="4953000"/>
            <a:ext cx="8839200" cy="381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3-Otherwise, extirpation of the purulent vein can be performed</a:t>
            </a:r>
            <a:endParaRPr lang="ar-EG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16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build="p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228600"/>
            <a:ext cx="3581400" cy="762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C-Hemorrhagic phlebitis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6200" y="1181100"/>
            <a:ext cx="89916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42900" indent="-3429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 complication of one of the fore-mentioned types of phlebitis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disturbance of the clot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vessels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mechanically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as a result of infection. It is characterized by repeated hemorrhage.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6200" y="3429000"/>
            <a:ext cx="8991600" cy="7239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1-Plugging of the wound with antiseptic gauze to arrest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bleeding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2590800"/>
            <a:ext cx="1752600" cy="6858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6200" y="4305300"/>
            <a:ext cx="8991600" cy="7239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2-Ligation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vein</a:t>
            </a:r>
            <a:endParaRPr lang="ar-EG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90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build="p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2052" name="AutoShape 4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9" name="Rounded Rectangle 8"/>
          <p:cNvSpPr/>
          <p:nvPr/>
        </p:nvSpPr>
        <p:spPr>
          <a:xfrm>
            <a:off x="228600" y="1143000"/>
            <a:ext cx="2857500" cy="762000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4-Varicose</a:t>
            </a:r>
            <a:endParaRPr lang="ar-EG" sz="24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348" y="1143000"/>
            <a:ext cx="3871452" cy="48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28600" y="2286000"/>
            <a:ext cx="3581400" cy="762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1-Compression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3276600"/>
            <a:ext cx="3581400" cy="762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2-Firing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skin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4267200"/>
            <a:ext cx="3581400" cy="762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3-Obliteration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8600" y="5257800"/>
            <a:ext cx="3581400" cy="762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4-Ligation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excision</a:t>
            </a:r>
            <a:endParaRPr lang="ar-EG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7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1113</TotalTime>
  <Words>183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PC</cp:lastModifiedBy>
  <cp:revision>159</cp:revision>
  <dcterms:created xsi:type="dcterms:W3CDTF">2006-08-16T00:00:00Z</dcterms:created>
  <dcterms:modified xsi:type="dcterms:W3CDTF">2020-03-18T13:33:05Z</dcterms:modified>
</cp:coreProperties>
</file>